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12/9/2019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43533" y="-104503"/>
            <a:ext cx="9248502" cy="3814354"/>
          </a:xfrm>
        </p:spPr>
        <p:txBody>
          <a:bodyPr/>
          <a:lstStyle/>
          <a:p>
            <a:pPr algn="ctr"/>
            <a:r>
              <a:rPr lang="es-MX" dirty="0" smtClean="0"/>
              <a:t>TUTORIAS DE MATEMÀTICAS </a:t>
            </a:r>
            <a:br>
              <a:rPr lang="es-MX" dirty="0" smtClean="0"/>
            </a:br>
            <a:r>
              <a:rPr lang="es-MX" sz="2400" dirty="0" smtClean="0"/>
              <a:t>PRODUCTO FINAL.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585063"/>
            <a:ext cx="8825658" cy="1053737"/>
          </a:xfrm>
        </p:spPr>
        <p:txBody>
          <a:bodyPr/>
          <a:lstStyle/>
          <a:p>
            <a:r>
              <a:rPr lang="es-MX" dirty="0" smtClean="0"/>
              <a:t>Alina Daniela Ocampo rojo.</a:t>
            </a:r>
          </a:p>
          <a:p>
            <a:r>
              <a:rPr lang="es-MX" dirty="0" smtClean="0"/>
              <a:t>Guadalupe Gabriela Martínez hurtado 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7752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973667"/>
            <a:ext cx="8761413" cy="959635"/>
          </a:xfrm>
        </p:spPr>
        <p:txBody>
          <a:bodyPr/>
          <a:lstStyle/>
          <a:p>
            <a:pPr algn="ctr"/>
            <a:r>
              <a:rPr lang="es-MX" dirty="0" smtClean="0"/>
              <a:t>EVIDENCIAS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3" y="2284458"/>
            <a:ext cx="5982787" cy="45735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611" y="2284459"/>
            <a:ext cx="5525588" cy="457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77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Aunque para mi compañera y para mí, fue una experiencia nueva, siempre mostramos toda la disposición y actitud apara a ayudar a nuestros compañeros en la recuperación de la materia.</a:t>
            </a:r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27" y="3579223"/>
            <a:ext cx="5071110" cy="32787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247" y="3579223"/>
            <a:ext cx="4677093" cy="327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263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COMENTARIOS FINALES.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El objetivo de este proyecto era ayudar a los compañeros que se encontraban en riesgo académico, pero mas allá de eso se logró una bonita  convivencia y solidaridad entre ellos. No somos las mejores, pero siempre tuvimos toda la disposición en ayudar a los compañeros y la satisfacción personal es la recompensa para nosotras; además de la mejoría que tuvieron nuestros compañeros en la materia.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47" y="4413069"/>
            <a:ext cx="4431030" cy="236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98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43</TotalTime>
  <Words>120</Words>
  <Application>Microsoft Office PowerPoint</Application>
  <PresentationFormat>Panorámica</PresentationFormat>
  <Paragraphs>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Sala de reuniones Ion</vt:lpstr>
      <vt:lpstr>TUTORIAS DE MATEMÀTICAS  PRODUCTO FINAL.</vt:lpstr>
      <vt:lpstr>EVIDENCIAS</vt:lpstr>
      <vt:lpstr>Presentación de PowerPoint</vt:lpstr>
      <vt:lpstr>COMENTARIOS FINALES.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TRABAJO SEMESTRAL TUTORIAS DE MATEMÀTICAS  PRODUCTO FINAL.</dc:title>
  <dc:creator>Familia</dc:creator>
  <cp:lastModifiedBy>Familia</cp:lastModifiedBy>
  <cp:revision>4</cp:revision>
  <dcterms:created xsi:type="dcterms:W3CDTF">2019-12-09T17:35:15Z</dcterms:created>
  <dcterms:modified xsi:type="dcterms:W3CDTF">2019-12-09T18:19:09Z</dcterms:modified>
</cp:coreProperties>
</file>